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58" autoAdjust="0"/>
  </p:normalViewPr>
  <p:slideViewPr>
    <p:cSldViewPr snapToGrid="0">
      <p:cViewPr varScale="1">
        <p:scale>
          <a:sx n="71" d="100"/>
          <a:sy n="71" d="100"/>
        </p:scale>
        <p:origin x="34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Lesson 11/6/2024</a:t>
            </a:r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A818E7AE-5251-8A38-C04E-83A554B04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65" y="296904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an inside down equilateral triangle</a:t>
            </a:r>
          </a:p>
          <a:p>
            <a:r>
              <a:rPr lang="en-US" dirty="0"/>
              <a:t>Remove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17 years in industry (embedded and distributed computing)</a:t>
            </a:r>
          </a:p>
          <a:p>
            <a:r>
              <a:rPr lang="en-US" dirty="0"/>
              <a:t>Six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20 years</a:t>
            </a:r>
          </a:p>
          <a:p>
            <a:r>
              <a:rPr lang="en-US" dirty="0"/>
              <a:t>Generation X dad with Generation Alpha daughter (4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seven-year-old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 descr="A group of people sitting at a table with a child wearing a party hat&#10;&#10;Description automatically generated with medium confidence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10340" r="43084"/>
          <a:stretch/>
        </p:blipFill>
        <p:spPr>
          <a:xfrm>
            <a:off x="6762554" y="354563"/>
            <a:ext cx="4626235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18DCEBBB-F453-1961-C4D1-87DFCD60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55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1908</TotalTime>
  <Words>1222</Words>
  <Application>Microsoft Office PowerPoint</Application>
  <PresentationFormat>Widescreen</PresentationFormat>
  <Paragraphs>166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</vt:lpstr>
      <vt:lpstr>HelveticaNeue-MediumCond</vt:lpstr>
      <vt:lpstr>Times New Roman</vt:lpstr>
      <vt:lpstr>Trebuchet MS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Fibonacci</vt:lpstr>
      <vt:lpstr>Display Numbers As Words</vt:lpstr>
      <vt:lpstr>Display Numbers As Words Base Case</vt:lpstr>
      <vt:lpstr>Display Numbers As Words Reduction Step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C Robbeloth</cp:lastModifiedBy>
  <cp:revision>77</cp:revision>
  <dcterms:created xsi:type="dcterms:W3CDTF">2023-02-18T17:19:09Z</dcterms:created>
  <dcterms:modified xsi:type="dcterms:W3CDTF">2024-11-06T23:43:23Z</dcterms:modified>
</cp:coreProperties>
</file>